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72" r:id="rId3"/>
    <p:sldId id="284" r:id="rId4"/>
    <p:sldId id="257" r:id="rId5"/>
    <p:sldId id="264" r:id="rId6"/>
    <p:sldId id="279" r:id="rId7"/>
  </p:sldIdLst>
  <p:sldSz cx="9144000" cy="5143500" type="screen16x9"/>
  <p:notesSz cx="6858000" cy="9144000"/>
  <p:embeddedFontLst>
    <p:embeddedFont>
      <p:font typeface="Lato Light" panose="02020500000000000000" charset="0"/>
      <p:regular r:id="rId9"/>
      <p:bold r:id="rId10"/>
      <p:italic r:id="rId11"/>
      <p:boldItalic r:id="rId12"/>
    </p:embeddedFont>
    <p:embeddedFont>
      <p:font typeface="Lato Hairline" panose="02020500000000000000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8AF5F82D-885E-41EB-B801-888F9E270796}">
  <a:tblStyle styleId="{8AF5F82D-885E-41EB-B801-888F9E2707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162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buClr>
                <a:srgbClr val="FFFFFF"/>
              </a:buClr>
              <a:buSzPct val="100000"/>
              <a:buFont typeface="Lato Light"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hape 22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buFont typeface="Lato Hairline"/>
              <a:defRPr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hape 2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Shape 33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hape 40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circ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buClr>
                <a:srgbClr val="434343"/>
              </a:buClr>
              <a:buSzPct val="1000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B7B7B7"/>
              </a:buClr>
              <a:buSzPct val="1000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buClr>
                <a:srgbClr val="B7B7B7"/>
              </a:buClr>
              <a:buSzPct val="1000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buClr>
                <a:srgbClr val="B7B7B7"/>
              </a:buClr>
              <a:buSzPct val="1000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buClr>
                <a:srgbClr val="B7B7B7"/>
              </a:buClr>
              <a:buSzPct val="1000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lang="en" sz="1800"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3554489" y="1818644"/>
            <a:ext cx="52503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zh-TW" dirty="0"/>
              <a:t>2017/10/24</a:t>
            </a:r>
            <a:br>
              <a:rPr lang="en-US" altLang="zh-TW" dirty="0"/>
            </a:br>
            <a:r>
              <a:rPr lang="zh-TW" altLang="en-US" dirty="0"/>
              <a:t>決戰展覽</a:t>
            </a:r>
            <a:endParaRPr lang="e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471055" y="261393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altLang="en-US" dirty="0"/>
              <a:t>專研三項目</a:t>
            </a:r>
            <a:endParaRPr lang="en" dirty="0"/>
          </a:p>
        </p:txBody>
      </p:sp>
      <p:sp>
        <p:nvSpPr>
          <p:cNvPr id="191" name="Shape 191"/>
          <p:cNvSpPr/>
          <p:nvPr/>
        </p:nvSpPr>
        <p:spPr>
          <a:xfrm>
            <a:off x="471055" y="1335942"/>
            <a:ext cx="1816800" cy="1495800"/>
          </a:xfrm>
          <a:prstGeom prst="homePlate">
            <a:avLst>
              <a:gd name="adj" fmla="val 30129"/>
            </a:avLst>
          </a:prstGeom>
          <a:solidFill>
            <a:srgbClr val="EFEFE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alt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審查 </a:t>
            </a:r>
            <a:endParaRPr lang="en-US" altLang="zh-TW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-US" altLang="zh-TW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(10/27)</a:t>
            </a:r>
            <a:endParaRPr lang="en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2046709" y="1335942"/>
            <a:ext cx="1851900" cy="1495800"/>
          </a:xfrm>
          <a:prstGeom prst="chevron">
            <a:avLst>
              <a:gd name="adj" fmla="val 29853"/>
            </a:avLst>
          </a:prstGeom>
          <a:solidFill>
            <a:srgbClr val="EFEFE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alt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展覽 </a:t>
            </a:r>
            <a:r>
              <a:rPr lang="en-US" altLang="zh-TW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(11/2)</a:t>
            </a:r>
            <a:endParaRPr lang="en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3657304" y="1335942"/>
            <a:ext cx="1851900" cy="1495800"/>
          </a:xfrm>
          <a:prstGeom prst="chevron">
            <a:avLst>
              <a:gd name="adj" fmla="val 29853"/>
            </a:avLst>
          </a:prstGeom>
          <a:solidFill>
            <a:srgbClr val="EFEFE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alt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巡迴展</a:t>
            </a:r>
            <a:endParaRPr lang="en-US" altLang="zh-TW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-US" altLang="zh-TW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(12</a:t>
            </a:r>
            <a:r>
              <a:rPr lang="zh-TW" alt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月</a:t>
            </a:r>
            <a:r>
              <a:rPr lang="en-US" altLang="zh-TW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)</a:t>
            </a:r>
            <a:endParaRPr lang="en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Shape 19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sp>
        <p:nvSpPr>
          <p:cNvPr id="7" name="Shape 65">
            <a:extLst>
              <a:ext uri="{FF2B5EF4-FFF2-40B4-BE49-F238E27FC236}">
                <a16:creationId xmlns:a16="http://schemas.microsoft.com/office/drawing/2014/main" id="{69FDD447-2EA5-48A6-BE0B-18F6C969CA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6650" y="171338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altLang="en-US" dirty="0"/>
              <a:t>審查項目</a:t>
            </a:r>
            <a:endParaRPr lang="en" dirty="0"/>
          </a:p>
        </p:txBody>
      </p:sp>
      <p:sp>
        <p:nvSpPr>
          <p:cNvPr id="8" name="Shape 67">
            <a:extLst>
              <a:ext uri="{FF2B5EF4-FFF2-40B4-BE49-F238E27FC236}">
                <a16:creationId xmlns:a16="http://schemas.microsoft.com/office/drawing/2014/main" id="{C05A44FA-9544-4895-AE66-5C5D8055BDD3}"/>
              </a:ext>
            </a:extLst>
          </p:cNvPr>
          <p:cNvSpPr txBox="1">
            <a:spLocks/>
          </p:cNvSpPr>
          <p:nvPr/>
        </p:nvSpPr>
        <p:spPr>
          <a:xfrm>
            <a:off x="671945" y="1242007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ct val="1000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b="1" dirty="0"/>
              <a:t>完成項目：</a:t>
            </a:r>
            <a:endParaRPr lang="en-US" altLang="zh-TW" sz="1200" b="1" dirty="0"/>
          </a:p>
          <a:p>
            <a:pPr>
              <a:buClr>
                <a:schemeClr val="dk1"/>
              </a:buClr>
              <a:buSzPct val="91666"/>
              <a:buFont typeface="Arial"/>
              <a:buNone/>
            </a:pPr>
            <a:endParaRPr lang="en-US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 專研海報 </a:t>
            </a:r>
            <a:r>
              <a:rPr lang="en-US" altLang="zh-TW" sz="1200" b="1" dirty="0"/>
              <a:t>(</a:t>
            </a:r>
            <a:r>
              <a:rPr lang="zh-TW" altLang="en-US" sz="1200" b="1" dirty="0"/>
              <a:t>用於展覽</a:t>
            </a:r>
            <a:r>
              <a:rPr lang="en-US" altLang="zh-TW" sz="1200" b="1" dirty="0"/>
              <a:t>)</a:t>
            </a:r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 專研專刊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endParaRPr lang="en-US" sz="1200" b="1" dirty="0"/>
          </a:p>
          <a:p>
            <a:pPr>
              <a:buClr>
                <a:schemeClr val="dk1"/>
              </a:buClr>
              <a:buSzPct val="91666"/>
              <a:buFont typeface="Lato Light"/>
              <a:buNone/>
            </a:pPr>
            <a:r>
              <a:rPr lang="zh-TW" altLang="en-US" sz="1200" b="1" dirty="0"/>
              <a:t>待完成項目：</a:t>
            </a:r>
            <a:endParaRPr lang="en-US" altLang="zh-TW" sz="1200" b="1" dirty="0"/>
          </a:p>
          <a:p>
            <a:pPr>
              <a:buClr>
                <a:schemeClr val="dk1"/>
              </a:buClr>
              <a:buSzPct val="91666"/>
              <a:buFont typeface="Lato Light"/>
              <a:buNone/>
            </a:pPr>
            <a:endParaRPr lang="en-US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總審文案 </a:t>
            </a:r>
            <a:r>
              <a:rPr lang="en-US" altLang="zh-TW" sz="1200" b="1" dirty="0"/>
              <a:t>(10/27</a:t>
            </a:r>
            <a:r>
              <a:rPr lang="zh-TW" altLang="en-US" sz="1200" b="1" dirty="0"/>
              <a:t>截止</a:t>
            </a:r>
            <a:r>
              <a:rPr lang="en-US" altLang="zh-TW" sz="1200" b="1" dirty="0"/>
              <a:t>)</a:t>
            </a:r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印出專研海報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決定誰帶展示筆電</a:t>
            </a:r>
            <a:endParaRPr lang="en" sz="1200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B4641C-3901-45E2-83A3-59FC4C6C1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538" y="90235"/>
            <a:ext cx="3458063" cy="48409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8292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76650" y="171338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altLang="en-US" dirty="0"/>
              <a:t>從組長推甄之後</a:t>
            </a:r>
            <a:endParaRPr lang="en" dirty="0"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457200" y="12974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b="1" dirty="0"/>
              <a:t>完成項目：</a:t>
            </a:r>
            <a:endParaRPr lang="en-US" altLang="zh-TW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lang="en-US" sz="1200" b="1" dirty="0"/>
          </a:p>
          <a:p>
            <a:pPr marL="171450" lvl="0" indent="-171450" rtl="0">
              <a:spcBef>
                <a:spcPts val="0"/>
              </a:spcBef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工作結構圖美化</a:t>
            </a:r>
            <a:endParaRPr lang="en-US" altLang="zh-TW" sz="1200" b="1" dirty="0"/>
          </a:p>
          <a:p>
            <a:pPr marL="171450" lvl="0" indent="-171450" rtl="0">
              <a:spcBef>
                <a:spcPts val="0"/>
              </a:spcBef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辦公室功能</a:t>
            </a:r>
            <a:endParaRPr lang="en-US" altLang="zh-TW" sz="1200" b="1" dirty="0"/>
          </a:p>
          <a:p>
            <a:pPr marL="171450" lvl="0" indent="-171450" rtl="0">
              <a:spcBef>
                <a:spcPts val="0"/>
              </a:spcBef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照片上傳功能</a:t>
            </a:r>
            <a:endParaRPr lang="en-US" altLang="zh-TW" sz="1200" b="1" dirty="0"/>
          </a:p>
          <a:p>
            <a:pPr marL="171450" lvl="0" indent="-171450" rtl="0">
              <a:spcBef>
                <a:spcPts val="0"/>
              </a:spcBef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討論區動畫</a:t>
            </a:r>
            <a:r>
              <a:rPr lang="en-US" altLang="zh-TW" sz="1200" b="1" dirty="0"/>
              <a:t>UX</a:t>
            </a:r>
          </a:p>
          <a:p>
            <a:pPr marL="171450" lvl="0" indent="-171450" rtl="0">
              <a:spcBef>
                <a:spcPts val="0"/>
              </a:spcBef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討論區支援</a:t>
            </a:r>
            <a:r>
              <a:rPr lang="en-US" altLang="zh-TW" sz="1200" b="1" dirty="0"/>
              <a:t>Markdown</a:t>
            </a:r>
            <a:r>
              <a:rPr lang="zh-TW" altLang="en-US" sz="1200" b="1" dirty="0"/>
              <a:t>語法</a:t>
            </a:r>
            <a:endParaRPr lang="en-US" altLang="zh-TW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endParaRPr lang="en-US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r>
              <a:rPr lang="zh-TW" altLang="en-US" sz="1200" b="1" dirty="0"/>
              <a:t>待完成項目：</a:t>
            </a:r>
            <a:endParaRPr lang="en-US" altLang="zh-TW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endParaRPr lang="en-US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主動認領工作參考制度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專案結案制度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代辦清單通知工作截止制度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動態牆通知</a:t>
            </a:r>
            <a:endParaRPr lang="en-US" altLang="zh-TW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整體推播制度</a:t>
            </a:r>
            <a:endParaRPr lang="en" sz="1200" b="1" dirty="0"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sp>
        <p:nvSpPr>
          <p:cNvPr id="15" name="Shape 65">
            <a:extLst>
              <a:ext uri="{FF2B5EF4-FFF2-40B4-BE49-F238E27FC236}">
                <a16:creationId xmlns:a16="http://schemas.microsoft.com/office/drawing/2014/main" id="{C9DFD0DD-9058-43BF-842F-5170DCD7F8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6650" y="171338"/>
            <a:ext cx="5511300" cy="85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altLang="en-US" dirty="0"/>
              <a:t>展覽之後的事</a:t>
            </a:r>
            <a:endParaRPr lang="en" dirty="0"/>
          </a:p>
        </p:txBody>
      </p:sp>
      <p:sp>
        <p:nvSpPr>
          <p:cNvPr id="16" name="Shape 67">
            <a:extLst>
              <a:ext uri="{FF2B5EF4-FFF2-40B4-BE49-F238E27FC236}">
                <a16:creationId xmlns:a16="http://schemas.microsoft.com/office/drawing/2014/main" id="{C2E5F57A-EF81-4A37-87B7-7926763A3C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297425"/>
            <a:ext cx="2675100" cy="2637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endParaRPr lang="en-US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r>
              <a:rPr lang="zh-TW" altLang="en-US" sz="1200" b="1" dirty="0"/>
              <a:t>待完成項目：</a:t>
            </a:r>
            <a:endParaRPr lang="en-US" altLang="zh-TW" sz="12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None/>
            </a:pPr>
            <a:endParaRPr lang="en-US" sz="1200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專案介紹影片 </a:t>
            </a:r>
            <a:r>
              <a:rPr lang="en-US" altLang="zh-TW" sz="1200" b="1" dirty="0"/>
              <a:t>(</a:t>
            </a:r>
            <a:r>
              <a:rPr lang="zh-TW" altLang="en-US" sz="1200" b="1" dirty="0"/>
              <a:t>演戲</a:t>
            </a:r>
            <a:r>
              <a:rPr lang="en-US" altLang="zh-TW" sz="1200" b="1" dirty="0"/>
              <a:t>+APP)</a:t>
            </a:r>
            <a:endParaRPr lang="en-US" altLang="zh-TW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sz="1200" b="1" dirty="0"/>
              <a:t>完善</a:t>
            </a:r>
            <a:r>
              <a:rPr lang="en-US" altLang="zh-TW" b="1" dirty="0"/>
              <a:t>APP</a:t>
            </a:r>
            <a:r>
              <a:rPr lang="zh-TW" altLang="en-US" b="1" dirty="0"/>
              <a:t>功能</a:t>
            </a:r>
            <a:endParaRPr lang="en-US" altLang="zh-TW" b="1" dirty="0"/>
          </a:p>
          <a:p>
            <a:pPr marL="171450" indent="-171450">
              <a:buClr>
                <a:schemeClr val="dk1"/>
              </a:buClr>
              <a:buSzPct val="91666"/>
              <a:buFont typeface="Wingdings" panose="05000000000000000000" pitchFamily="2" charset="2"/>
              <a:buChar char="ü"/>
            </a:pPr>
            <a:r>
              <a:rPr lang="zh-TW" altLang="en-US" b="1" dirty="0"/>
              <a:t>專案投影片 </a:t>
            </a:r>
            <a:r>
              <a:rPr lang="en-US" altLang="zh-TW" b="1" dirty="0"/>
              <a:t>(</a:t>
            </a:r>
            <a:r>
              <a:rPr lang="zh-TW" altLang="en-US" b="1" dirty="0"/>
              <a:t>可能用於巡展</a:t>
            </a:r>
            <a:r>
              <a:rPr lang="en-US" altLang="zh-TW" b="1" dirty="0"/>
              <a:t>)</a:t>
            </a:r>
          </a:p>
          <a:p>
            <a:pPr>
              <a:buClr>
                <a:schemeClr val="dk1"/>
              </a:buClr>
              <a:buSzPct val="91666"/>
              <a:buNone/>
            </a:pPr>
            <a:endParaRPr lang="en-US" altLang="zh-TW" sz="12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ctrTitle" idx="4294967295"/>
          </p:nvPr>
        </p:nvSpPr>
        <p:spPr>
          <a:xfrm>
            <a:off x="2271668" y="1745712"/>
            <a:ext cx="48639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6000" dirty="0">
                <a:solidFill>
                  <a:srgbClr val="FFFFFF"/>
                </a:solidFill>
              </a:rPr>
              <a:t>DEMO </a:t>
            </a:r>
            <a:endParaRPr lang="en" sz="6000" dirty="0">
              <a:solidFill>
                <a:srgbClr val="FFFFFF"/>
              </a:solidFill>
            </a:endParaRPr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142</Words>
  <Application>Microsoft Office PowerPoint</Application>
  <PresentationFormat>如螢幕大小 (16:9)</PresentationFormat>
  <Paragraphs>47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Lato Light</vt:lpstr>
      <vt:lpstr>Wingdings</vt:lpstr>
      <vt:lpstr>Lato Hairline</vt:lpstr>
      <vt:lpstr>Arial</vt:lpstr>
      <vt:lpstr>Eglamour template</vt:lpstr>
      <vt:lpstr>2017/10/24 決戰展覽</vt:lpstr>
      <vt:lpstr>專研三項目</vt:lpstr>
      <vt:lpstr>審查項目</vt:lpstr>
      <vt:lpstr>從組長推甄之後</vt:lpstr>
      <vt:lpstr>展覽之後的事</vt:lpstr>
      <vt:lpstr>DEMO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2017/10/24 決戰展覽</dc:title>
  <cp:lastModifiedBy>AndroidWork</cp:lastModifiedBy>
  <cp:revision>9</cp:revision>
  <dcterms:modified xsi:type="dcterms:W3CDTF">2017-10-23T17:19:34Z</dcterms:modified>
</cp:coreProperties>
</file>